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0" autoAdjust="0"/>
  </p:normalViewPr>
  <p:slideViewPr>
    <p:cSldViewPr>
      <p:cViewPr varScale="1">
        <p:scale>
          <a:sx n="79" d="100"/>
          <a:sy n="79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19.08.12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71E2-BA23-F444-9A64-8C89CE2390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B5E-DCBF-1F4F-8266-C51227CCEBF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E9FBD-BC14-7A4F-9A07-EF7813DC85D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19.08.12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9E8B9-07BA-2148-9C00-67FBC689F9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CBD7E-44AA-3F43-AFF6-D21BDDF1CC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CEF53-DDEF-8648-9A90-AF60F7DEEB7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E8FB2-CF8C-6C44-9D67-ABF247A8AB2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3F7CF-93AC-0048-A6A9-289FB8179A1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53470-A013-D941-BA32-8BB47152373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36C8E93-F9FA-D342-9124-7BFAC1319B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kumente und Einstellungen\Maggie\Eigene Dateien\Fotos-Mathematik\Mengen-bis-10\Äpfel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3771900" cy="3133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1676400"/>
            <a:ext cx="3048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de-DE" dirty="0">
                <a:latin typeface="Arial" charset="0"/>
              </a:rPr>
              <a:t>Klicke </a:t>
            </a:r>
            <a:r>
              <a:rPr lang="de-DE" dirty="0" smtClean="0">
                <a:latin typeface="Arial" charset="0"/>
              </a:rPr>
              <a:t>unten gleich viele Ziffern wie Äpfel auf!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de-DE" dirty="0" smtClean="0">
                <a:latin typeface="Arial" charset="0"/>
              </a:rPr>
              <a:t>Klicke auf die zum Bild passende Zahl!</a:t>
            </a:r>
          </a:p>
        </p:txBody>
      </p:sp>
      <p:sp>
        <p:nvSpPr>
          <p:cNvPr id="206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23528" y="5537425"/>
            <a:ext cx="698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3600" b="1" dirty="0"/>
              <a:t>1</a:t>
            </a:r>
            <a:endParaRPr lang="de-DE" dirty="0"/>
          </a:p>
        </p:txBody>
      </p:sp>
      <p:sp>
        <p:nvSpPr>
          <p:cNvPr id="206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2</a:t>
            </a:r>
            <a:endParaRPr lang="de-DE" dirty="0"/>
          </a:p>
        </p:txBody>
      </p:sp>
      <p:sp>
        <p:nvSpPr>
          <p:cNvPr id="206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3</a:t>
            </a:r>
            <a:endParaRPr lang="de-DE" dirty="0"/>
          </a:p>
        </p:txBody>
      </p:sp>
      <p:sp>
        <p:nvSpPr>
          <p:cNvPr id="2069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4</a:t>
            </a:r>
            <a:endParaRPr lang="de-DE" dirty="0"/>
          </a:p>
        </p:txBody>
      </p:sp>
      <p:sp>
        <p:nvSpPr>
          <p:cNvPr id="207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5</a:t>
            </a:r>
            <a:endParaRPr lang="de-DE" dirty="0"/>
          </a:p>
        </p:txBody>
      </p:sp>
      <p:sp>
        <p:nvSpPr>
          <p:cNvPr id="207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6</a:t>
            </a:r>
            <a:endParaRPr lang="de-DE" dirty="0"/>
          </a:p>
        </p:txBody>
      </p:sp>
      <p:sp>
        <p:nvSpPr>
          <p:cNvPr id="207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7</a:t>
            </a:r>
            <a:endParaRPr lang="de-DE" dirty="0"/>
          </a:p>
        </p:txBody>
      </p:sp>
      <p:sp>
        <p:nvSpPr>
          <p:cNvPr id="207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8</a:t>
            </a:r>
            <a:endParaRPr lang="de-DE" dirty="0"/>
          </a:p>
        </p:txBody>
      </p:sp>
      <p:sp>
        <p:nvSpPr>
          <p:cNvPr id="207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207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2" name="Pfeil nach unten 1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>
            <a:off x="298782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2067" grpId="0" animBg="1"/>
      <p:bldP spid="2068" grpId="0" animBg="1"/>
      <p:bldP spid="2069" grpId="0" animBg="1"/>
      <p:bldP spid="2070" grpId="0" animBg="1"/>
      <p:bldP spid="2070" grpId="1" animBg="1"/>
      <p:bldP spid="2071" grpId="0" animBg="1"/>
      <p:bldP spid="2071" grpId="1" animBg="1"/>
      <p:bldP spid="2072" grpId="0" animBg="1"/>
      <p:bldP spid="2072" grpId="1" animBg="1"/>
      <p:bldP spid="2073" grpId="0" animBg="1"/>
      <p:bldP spid="2073" grpId="1" animBg="1"/>
      <p:bldP spid="2074" grpId="0" animBg="1"/>
      <p:bldP spid="2074" grpId="1" animBg="1"/>
      <p:bldP spid="2075" grpId="0" animBg="1"/>
      <p:bldP spid="207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C:\Dokumente und Einstellungen\Maggie\Eigene Dateien\Fotos-Mathematik\Mengen-bis-10\Eier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957638" cy="3257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10</a:t>
            </a:r>
            <a:endParaRPr lang="de-DE"/>
          </a:p>
        </p:txBody>
      </p:sp>
      <p:sp>
        <p:nvSpPr>
          <p:cNvPr id="11281" name="AutoShape 17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hlinkMouseOver r:id="" action="ppaction://hlinkshowjump?jump=nextslide"/>
              </a:rPr>
              <a:t> </a:t>
            </a:r>
            <a:r>
              <a:rPr lang="de-DE"/>
              <a:t>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7544" y="2564904"/>
            <a:ext cx="304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8000" b="1" dirty="0">
                <a:latin typeface="Chalkboard"/>
                <a:cs typeface="Chalkboard"/>
              </a:rPr>
              <a:t>?</a:t>
            </a:r>
          </a:p>
        </p:txBody>
      </p:sp>
      <p:pic>
        <p:nvPicPr>
          <p:cNvPr id="12303" name="Picture 15" descr="C:\Dokumente und Einstellungen\Maggie\Eigene Dateien\Fotos-Mathematik\Mengen-bis-10\Brötche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029200" cy="1381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1230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2</a:t>
            </a:r>
            <a:endParaRPr lang="de-DE"/>
          </a:p>
        </p:txBody>
      </p:sp>
      <p:sp>
        <p:nvSpPr>
          <p:cNvPr id="1230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3</a:t>
            </a:r>
            <a:endParaRPr lang="de-DE" dirty="0"/>
          </a:p>
        </p:txBody>
      </p:sp>
      <p:sp>
        <p:nvSpPr>
          <p:cNvPr id="1230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4</a:t>
            </a:r>
            <a:endParaRPr lang="de-DE" dirty="0"/>
          </a:p>
        </p:txBody>
      </p:sp>
      <p:sp>
        <p:nvSpPr>
          <p:cNvPr id="1230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5</a:t>
            </a:r>
            <a:endParaRPr lang="de-DE" dirty="0"/>
          </a:p>
        </p:txBody>
      </p:sp>
      <p:sp>
        <p:nvSpPr>
          <p:cNvPr id="1231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6</a:t>
            </a:r>
            <a:endParaRPr lang="de-DE" dirty="0"/>
          </a:p>
        </p:txBody>
      </p:sp>
      <p:sp>
        <p:nvSpPr>
          <p:cNvPr id="1231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7</a:t>
            </a:r>
            <a:endParaRPr lang="de-DE" dirty="0"/>
          </a:p>
        </p:txBody>
      </p:sp>
      <p:sp>
        <p:nvSpPr>
          <p:cNvPr id="1231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8</a:t>
            </a:r>
            <a:endParaRPr lang="de-DE" dirty="0"/>
          </a:p>
        </p:txBody>
      </p:sp>
      <p:sp>
        <p:nvSpPr>
          <p:cNvPr id="1231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1231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6" grpId="0" animBg="1"/>
      <p:bldP spid="12307" grpId="0" animBg="1"/>
      <p:bldP spid="12308" grpId="0" animBg="1"/>
      <p:bldP spid="12308" grpId="1" animBg="1"/>
      <p:bldP spid="12309" grpId="0" animBg="1"/>
      <p:bldP spid="12309" grpId="1" animBg="1"/>
      <p:bldP spid="12310" grpId="0" animBg="1"/>
      <p:bldP spid="12310" grpId="1" animBg="1"/>
      <p:bldP spid="12311" grpId="0" animBg="1"/>
      <p:bldP spid="12311" grpId="1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C:\Dokumente und Einstellungen\Maggie\Eigene Dateien\Fotos-Mathematik\Mengen-bis-10\Brötche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029200" cy="1381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3</a:t>
            </a:r>
            <a:endParaRPr lang="de-DE"/>
          </a:p>
        </p:txBody>
      </p:sp>
      <p:sp>
        <p:nvSpPr>
          <p:cNvPr id="13329" name="AutoShape 17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3048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de-DE" sz="4000" b="1" dirty="0" smtClean="0">
              <a:latin typeface="Chalkboard"/>
              <a:cs typeface="Chalkboard"/>
            </a:endParaRPr>
          </a:p>
          <a:p>
            <a:pPr algn="ctr"/>
            <a:r>
              <a:rPr lang="de-DE" sz="8000" b="1" dirty="0" smtClean="0">
                <a:latin typeface="Chalkboard"/>
                <a:cs typeface="Chalkboard"/>
              </a:rPr>
              <a:t>?</a:t>
            </a:r>
            <a:endParaRPr lang="de-DE" sz="8000" b="1" dirty="0">
              <a:latin typeface="Chalkboard"/>
              <a:cs typeface="Chalkboard"/>
            </a:endParaRPr>
          </a:p>
          <a:p>
            <a:pPr>
              <a:spcBef>
                <a:spcPct val="50000"/>
              </a:spcBef>
            </a:pPr>
            <a:endParaRPr lang="de-DE" dirty="0">
              <a:latin typeface="Arial" charset="0"/>
            </a:endParaRPr>
          </a:p>
        </p:txBody>
      </p:sp>
      <p:pic>
        <p:nvPicPr>
          <p:cNvPr id="14351" name="Picture 15" descr="C:\Dokumente und Einstellungen\Maggie\Eigene Dateien\Fotos-Mathematik\Mengen-bis-10\Erdnüss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886200" cy="3167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2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1435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2</a:t>
            </a:r>
            <a:endParaRPr lang="de-DE" dirty="0"/>
          </a:p>
        </p:txBody>
      </p:sp>
      <p:sp>
        <p:nvSpPr>
          <p:cNvPr id="1435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3</a:t>
            </a:r>
            <a:endParaRPr lang="de-DE" dirty="0"/>
          </a:p>
        </p:txBody>
      </p:sp>
      <p:sp>
        <p:nvSpPr>
          <p:cNvPr id="1435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4</a:t>
            </a:r>
            <a:endParaRPr lang="de-DE" dirty="0"/>
          </a:p>
        </p:txBody>
      </p:sp>
      <p:sp>
        <p:nvSpPr>
          <p:cNvPr id="14357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5</a:t>
            </a:r>
            <a:endParaRPr lang="de-DE"/>
          </a:p>
        </p:txBody>
      </p:sp>
      <p:sp>
        <p:nvSpPr>
          <p:cNvPr id="1435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6</a:t>
            </a:r>
            <a:endParaRPr lang="de-DE" dirty="0"/>
          </a:p>
        </p:txBody>
      </p:sp>
      <p:sp>
        <p:nvSpPr>
          <p:cNvPr id="1435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7</a:t>
            </a:r>
            <a:endParaRPr lang="de-DE" dirty="0"/>
          </a:p>
        </p:txBody>
      </p:sp>
      <p:sp>
        <p:nvSpPr>
          <p:cNvPr id="1436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8</a:t>
            </a:r>
            <a:endParaRPr lang="de-DE" dirty="0"/>
          </a:p>
        </p:txBody>
      </p:sp>
      <p:sp>
        <p:nvSpPr>
          <p:cNvPr id="1436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1436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5</a:t>
            </a:r>
            <a:endParaRPr lang="de-DE"/>
          </a:p>
        </p:txBody>
      </p:sp>
      <p:pic>
        <p:nvPicPr>
          <p:cNvPr id="15376" name="Picture 16" descr="C:\Dokumente und Einstellungen\Maggie\Eigene Dateien\Fotos-Mathematik\Mengen-bis-10\Erdnüss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886200" cy="3167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AutoShape 17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076" y="1676400"/>
            <a:ext cx="2375297" cy="3167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1640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19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2</a:t>
            </a:r>
            <a:endParaRPr lang="de-DE" dirty="0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3</a:t>
            </a:r>
            <a:endParaRPr lang="de-DE" dirty="0"/>
          </a:p>
        </p:txBody>
      </p:sp>
      <p:sp>
        <p:nvSpPr>
          <p:cNvPr id="1640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95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4</a:t>
            </a:r>
            <a:endParaRPr lang="de-DE" dirty="0"/>
          </a:p>
        </p:txBody>
      </p:sp>
      <p:sp>
        <p:nvSpPr>
          <p:cNvPr id="1640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5</a:t>
            </a:r>
            <a:endParaRPr lang="de-DE" dirty="0"/>
          </a:p>
        </p:txBody>
      </p:sp>
      <p:sp>
        <p:nvSpPr>
          <p:cNvPr id="16406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6</a:t>
            </a:r>
            <a:endParaRPr lang="de-DE" dirty="0"/>
          </a:p>
        </p:txBody>
      </p:sp>
      <p:sp>
        <p:nvSpPr>
          <p:cNvPr id="1640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7</a:t>
            </a:r>
            <a:endParaRPr lang="de-DE" dirty="0"/>
          </a:p>
        </p:txBody>
      </p:sp>
      <p:sp>
        <p:nvSpPr>
          <p:cNvPr id="16408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48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8</a:t>
            </a:r>
            <a:endParaRPr lang="de-DE" dirty="0"/>
          </a:p>
        </p:txBody>
      </p:sp>
      <p:sp>
        <p:nvSpPr>
          <p:cNvPr id="1640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16410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547664" y="2420888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 smtClean="0">
                <a:latin typeface="Chalkboard"/>
                <a:cs typeface="Chalkboard"/>
              </a:rPr>
              <a:t>?</a:t>
            </a:r>
            <a:endParaRPr lang="de-DE" sz="8000" b="1" dirty="0">
              <a:latin typeface="Chalkboard"/>
              <a:cs typeface="Chalkboard"/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16402" grpId="0" animBg="1"/>
      <p:bldP spid="16402" grpId="1" animBg="1"/>
      <p:bldP spid="16403" grpId="0" animBg="1"/>
      <p:bldP spid="16403" grpId="1" animBg="1"/>
      <p:bldP spid="16404" grpId="0" animBg="1"/>
      <p:bldP spid="16404" grpId="1" animBg="1"/>
      <p:bldP spid="16405" grpId="0" animBg="1"/>
      <p:bldP spid="16405" grpId="1" animBg="1"/>
      <p:bldP spid="16406" grpId="0" animBg="1"/>
      <p:bldP spid="16406" grpId="1" animBg="1"/>
      <p:bldP spid="16407" grpId="0" animBg="1"/>
      <p:bldP spid="16407" grpId="1" animBg="1"/>
      <p:bldP spid="16408" grpId="0" animBg="1"/>
      <p:bldP spid="16408" grpId="1" animBg="1"/>
      <p:bldP spid="16409" grpId="0" animBg="1"/>
      <p:bldP spid="16409" grpId="1" animBg="1"/>
      <p:bldP spid="16410" grpId="0" animBg="1"/>
      <p:bldP spid="164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076" y="1676400"/>
            <a:ext cx="2375297" cy="3167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1</a:t>
            </a:r>
            <a:endParaRPr lang="de-DE"/>
          </a:p>
        </p:txBody>
      </p:sp>
      <p:sp>
        <p:nvSpPr>
          <p:cNvPr id="17425" name="AutoShape 17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hlinkMouseOver r:id="" action="ppaction://hlinkshowjump?jump=nextslide"/>
              </a:rPr>
              <a:t> </a:t>
            </a:r>
            <a:r>
              <a:rPr lang="de-DE"/>
              <a:t>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Dokumente und Einstellungen\Maggie\Eigene Dateien\Fotos-Mathematik\Mengen-bis-10\Tig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248025" cy="3298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1845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2</a:t>
            </a:r>
            <a:endParaRPr lang="de-DE"/>
          </a:p>
        </p:txBody>
      </p:sp>
      <p:sp>
        <p:nvSpPr>
          <p:cNvPr id="1845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3</a:t>
            </a:r>
            <a:endParaRPr lang="de-DE" dirty="0"/>
          </a:p>
        </p:txBody>
      </p:sp>
      <p:sp>
        <p:nvSpPr>
          <p:cNvPr id="1845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4</a:t>
            </a:r>
            <a:endParaRPr lang="de-DE" dirty="0"/>
          </a:p>
        </p:txBody>
      </p:sp>
      <p:sp>
        <p:nvSpPr>
          <p:cNvPr id="1845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5</a:t>
            </a:r>
            <a:endParaRPr lang="de-DE" dirty="0"/>
          </a:p>
        </p:txBody>
      </p:sp>
      <p:sp>
        <p:nvSpPr>
          <p:cNvPr id="1845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6</a:t>
            </a:r>
            <a:endParaRPr lang="de-DE" dirty="0"/>
          </a:p>
        </p:txBody>
      </p:sp>
      <p:sp>
        <p:nvSpPr>
          <p:cNvPr id="1845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7</a:t>
            </a:r>
            <a:endParaRPr lang="de-DE" dirty="0"/>
          </a:p>
        </p:txBody>
      </p:sp>
      <p:sp>
        <p:nvSpPr>
          <p:cNvPr id="1845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8</a:t>
            </a:r>
            <a:endParaRPr lang="de-DE" dirty="0"/>
          </a:p>
        </p:txBody>
      </p:sp>
      <p:sp>
        <p:nvSpPr>
          <p:cNvPr id="1845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1845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87624" y="2348880"/>
            <a:ext cx="15121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Chalkboard"/>
                <a:cs typeface="Chalkboard"/>
              </a:rPr>
              <a:t>?</a:t>
            </a:r>
          </a:p>
          <a:p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  <p:bldP spid="18450" grpId="0" animBg="1"/>
      <p:bldP spid="18451" grpId="0" animBg="1"/>
      <p:bldP spid="18451" grpId="1" animBg="1"/>
      <p:bldP spid="18452" grpId="0" animBg="1"/>
      <p:bldP spid="18452" grpId="1" animBg="1"/>
      <p:bldP spid="18453" grpId="0" animBg="1"/>
      <p:bldP spid="18453" grpId="1" animBg="1"/>
      <p:bldP spid="18454" grpId="0" animBg="1"/>
      <p:bldP spid="18454" grpId="1" animBg="1"/>
      <p:bldP spid="18455" grpId="0" animBg="1"/>
      <p:bldP spid="18455" grpId="1" animBg="1"/>
      <p:bldP spid="18456" grpId="0" animBg="1"/>
      <p:bldP spid="18456" grpId="1" animBg="1"/>
      <p:bldP spid="18457" grpId="0" animBg="1"/>
      <p:bldP spid="18457" grpId="1" animBg="1"/>
      <p:bldP spid="18458" grpId="0" animBg="1"/>
      <p:bldP spid="1845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C:\Dokumente und Einstellungen\Maggie\Eigene Dateien\Fotos-Mathematik\Mengen-bis-10\Tig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248025" cy="3298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2</a:t>
            </a:r>
            <a:endParaRPr lang="de-DE"/>
          </a:p>
        </p:txBody>
      </p:sp>
      <p:sp>
        <p:nvSpPr>
          <p:cNvPr id="19473" name="AutoShape 17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C:\Dokumente und Einstellungen\Maggie\Eigene Dateien\Fotos-Mathematik\Mengen-bis-10\Kirschen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429000" cy="3365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2049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2</a:t>
            </a:r>
            <a:endParaRPr lang="de-DE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3</a:t>
            </a:r>
            <a:endParaRPr lang="de-DE"/>
          </a:p>
        </p:txBody>
      </p:sp>
      <p:sp>
        <p:nvSpPr>
          <p:cNvPr id="2050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4</a:t>
            </a:r>
            <a:endParaRPr lang="de-DE"/>
          </a:p>
        </p:txBody>
      </p:sp>
      <p:sp>
        <p:nvSpPr>
          <p:cNvPr id="2050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5</a:t>
            </a:r>
            <a:endParaRPr lang="de-DE"/>
          </a:p>
        </p:txBody>
      </p:sp>
      <p:sp>
        <p:nvSpPr>
          <p:cNvPr id="2050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6</a:t>
            </a:r>
            <a:endParaRPr lang="de-DE"/>
          </a:p>
        </p:txBody>
      </p:sp>
      <p:sp>
        <p:nvSpPr>
          <p:cNvPr id="2050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7</a:t>
            </a:r>
            <a:endParaRPr lang="de-DE"/>
          </a:p>
        </p:txBody>
      </p:sp>
      <p:sp>
        <p:nvSpPr>
          <p:cNvPr id="20504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8</a:t>
            </a:r>
            <a:endParaRPr lang="de-DE"/>
          </a:p>
        </p:txBody>
      </p:sp>
      <p:sp>
        <p:nvSpPr>
          <p:cNvPr id="20505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9</a:t>
            </a:r>
            <a:endParaRPr lang="de-DE"/>
          </a:p>
        </p:txBody>
      </p:sp>
      <p:sp>
        <p:nvSpPr>
          <p:cNvPr id="2050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691680" y="2420888"/>
            <a:ext cx="1080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Chalkboard"/>
                <a:cs typeface="Chalkboard"/>
              </a:rPr>
              <a:t>?</a:t>
            </a:r>
          </a:p>
          <a:p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5" grpId="1" animBg="1"/>
      <p:bldP spid="20506" grpId="0" animBg="1"/>
      <p:bldP spid="2050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Dokumente und Einstellungen\Maggie\Eigene Dateien\Fotos-Mathematik\Mengen-bis-10\Äpfel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771900" cy="3133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4</a:t>
            </a:r>
            <a:endParaRPr lang="de-DE"/>
          </a:p>
        </p:txBody>
      </p:sp>
      <p:sp>
        <p:nvSpPr>
          <p:cNvPr id="4116" name="AutoShape 20">
            <a:hlinkClick r:id="" action="ppaction://noaction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hlinkClick r:id="" action="ppaction://hlinkshowjump?jump=nextslide"/>
              </a:rPr>
              <a:t> </a:t>
            </a:r>
            <a:r>
              <a:rPr lang="de-DE" dirty="0"/>
              <a:t>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:\Dokumente und Einstellungen\Maggie\Eigene Dateien\Fotos-Mathematik\Mengen-bis-10\Kirschen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429000" cy="3365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8</a:t>
            </a:r>
            <a:endParaRPr lang="de-DE"/>
          </a:p>
        </p:txBody>
      </p:sp>
      <p:sp>
        <p:nvSpPr>
          <p:cNvPr id="21521" name="AutoShape 17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05000" y="4953000"/>
            <a:ext cx="485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5400" b="1">
                <a:solidFill>
                  <a:srgbClr val="FF3300"/>
                </a:solidFill>
                <a:latin typeface="Arial" charset="0"/>
              </a:rPr>
              <a:t>Toll gemacht!</a:t>
            </a:r>
            <a:endParaRPr lang="de-DE" sz="5400">
              <a:solidFill>
                <a:srgbClr val="FF3300"/>
              </a:solidFill>
            </a:endParaRPr>
          </a:p>
        </p:txBody>
      </p:sp>
      <p:pic>
        <p:nvPicPr>
          <p:cNvPr id="2" name="Bild 1" descr="1archi_spric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392488" cy="4404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Dokumente und Einstellungen\Maggie\Eigene Dateien\Fotos-Mathematik\Mengen-bis-10\Autos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92600" cy="3130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2</a:t>
            </a:r>
            <a:endParaRPr lang="de-DE" dirty="0"/>
          </a:p>
        </p:txBody>
      </p:sp>
      <p:sp>
        <p:nvSpPr>
          <p:cNvPr id="514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3</a:t>
            </a:r>
            <a:endParaRPr lang="de-DE" dirty="0"/>
          </a:p>
        </p:txBody>
      </p:sp>
      <p:sp>
        <p:nvSpPr>
          <p:cNvPr id="514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4</a:t>
            </a:r>
            <a:endParaRPr lang="de-DE" dirty="0"/>
          </a:p>
        </p:txBody>
      </p:sp>
      <p:sp>
        <p:nvSpPr>
          <p:cNvPr id="514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5</a:t>
            </a:r>
            <a:endParaRPr lang="de-DE" dirty="0"/>
          </a:p>
        </p:txBody>
      </p:sp>
      <p:sp>
        <p:nvSpPr>
          <p:cNvPr id="514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6</a:t>
            </a:r>
            <a:endParaRPr lang="de-DE" dirty="0"/>
          </a:p>
        </p:txBody>
      </p:sp>
      <p:sp>
        <p:nvSpPr>
          <p:cNvPr id="5144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7</a:t>
            </a:r>
            <a:endParaRPr lang="de-DE" dirty="0"/>
          </a:p>
        </p:txBody>
      </p:sp>
      <p:sp>
        <p:nvSpPr>
          <p:cNvPr id="5145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8</a:t>
            </a:r>
            <a:endParaRPr lang="de-DE" dirty="0"/>
          </a:p>
        </p:txBody>
      </p:sp>
      <p:sp>
        <p:nvSpPr>
          <p:cNvPr id="514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514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7</a:t>
            </a:r>
            <a:endParaRPr lang="de-DE"/>
          </a:p>
        </p:txBody>
      </p:sp>
      <p:pic>
        <p:nvPicPr>
          <p:cNvPr id="3089" name="Picture 17" descr="C:\Dokumente und Einstellungen\Maggie\Eigene Dateien\Fotos-Mathematik\Mengen-bis-10\Autos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92600" cy="3130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AutoShape 18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hlinkClick r:id="" action="ppaction://hlinkshowjump?jump=nextslide"/>
                <a:hlinkMouseOver r:id="" action="ppaction://hlinkshowjump?jump=nextslide"/>
              </a:rPr>
              <a:t> </a:t>
            </a:r>
            <a:r>
              <a:rPr lang="de-DE"/>
              <a:t>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Dokumente und Einstellungen\Maggie\Eigene Dateien\Fotos-Mathematik\Mengen-bis-10\Bäll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3749675" cy="297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61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2</a:t>
            </a:r>
            <a:endParaRPr lang="de-DE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3</a:t>
            </a:r>
            <a:endParaRPr lang="de-DE"/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4</a:t>
            </a:r>
            <a:endParaRPr lang="de-DE" dirty="0"/>
          </a:p>
        </p:txBody>
      </p:sp>
      <p:sp>
        <p:nvSpPr>
          <p:cNvPr id="616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5</a:t>
            </a:r>
            <a:endParaRPr lang="de-DE" dirty="0"/>
          </a:p>
        </p:txBody>
      </p:sp>
      <p:sp>
        <p:nvSpPr>
          <p:cNvPr id="6166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6</a:t>
            </a:r>
            <a:endParaRPr lang="de-DE"/>
          </a:p>
        </p:txBody>
      </p:sp>
      <p:sp>
        <p:nvSpPr>
          <p:cNvPr id="616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7</a:t>
            </a:r>
            <a:endParaRPr lang="de-DE"/>
          </a:p>
        </p:txBody>
      </p:sp>
      <p:sp>
        <p:nvSpPr>
          <p:cNvPr id="6168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8</a:t>
            </a:r>
            <a:endParaRPr lang="de-DE"/>
          </a:p>
        </p:txBody>
      </p:sp>
      <p:sp>
        <p:nvSpPr>
          <p:cNvPr id="6169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6170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Dokumente und Einstellungen\Maggie\Eigene Dateien\Fotos-Mathematik\Mengen-bis-10\Bäll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749675" cy="297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9</a:t>
            </a:r>
            <a:endParaRPr lang="de-DE"/>
          </a:p>
        </p:txBody>
      </p:sp>
      <p:sp>
        <p:nvSpPr>
          <p:cNvPr id="7186" name="AutoShape 18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39552" y="2924944"/>
            <a:ext cx="304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8000" b="1" dirty="0">
                <a:latin typeface="Chalkboard"/>
                <a:cs typeface="Chalkboard"/>
              </a:rPr>
              <a:t>?</a:t>
            </a:r>
          </a:p>
        </p:txBody>
      </p:sp>
      <p:pic>
        <p:nvPicPr>
          <p:cNvPr id="8207" name="Picture 15" descr="C:\Dokumente und Einstellungen\Maggie\Eigene Dateien\Fotos-Mathematik\Mengen-bis-10\Bonbon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849813" cy="28654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821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2</a:t>
            </a:r>
            <a:endParaRPr lang="de-DE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3</a:t>
            </a:r>
            <a:endParaRPr lang="de-DE"/>
          </a:p>
        </p:txBody>
      </p:sp>
      <p:sp>
        <p:nvSpPr>
          <p:cNvPr id="82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4</a:t>
            </a:r>
            <a:endParaRPr lang="de-DE"/>
          </a:p>
        </p:txBody>
      </p:sp>
      <p:sp>
        <p:nvSpPr>
          <p:cNvPr id="821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5</a:t>
            </a:r>
            <a:endParaRPr lang="de-DE"/>
          </a:p>
        </p:txBody>
      </p:sp>
      <p:sp>
        <p:nvSpPr>
          <p:cNvPr id="821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6</a:t>
            </a:r>
            <a:endParaRPr lang="de-DE"/>
          </a:p>
        </p:txBody>
      </p:sp>
      <p:sp>
        <p:nvSpPr>
          <p:cNvPr id="821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7</a:t>
            </a:r>
            <a:endParaRPr lang="de-DE" dirty="0"/>
          </a:p>
        </p:txBody>
      </p:sp>
      <p:sp>
        <p:nvSpPr>
          <p:cNvPr id="821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8</a:t>
            </a:r>
            <a:endParaRPr lang="de-DE" dirty="0"/>
          </a:p>
        </p:txBody>
      </p:sp>
      <p:sp>
        <p:nvSpPr>
          <p:cNvPr id="821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821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10</a:t>
            </a: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5" grpId="1" animBg="1"/>
      <p:bldP spid="8216" grpId="0" animBg="1"/>
      <p:bldP spid="8216" grpId="1" animBg="1"/>
      <p:bldP spid="8217" grpId="0" animBg="1"/>
      <p:bldP spid="8217" grpId="1" animBg="1"/>
      <p:bldP spid="8218" grpId="0" animBg="1"/>
      <p:bldP spid="82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Dokumente und Einstellungen\Maggie\Eigene Dateien\Fotos-Mathematik\Mengen-bis-10\Bonbon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849813" cy="28654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066800" y="2286000"/>
            <a:ext cx="1600200" cy="1581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9600"/>
              <a:t>6</a:t>
            </a:r>
            <a:endParaRPr lang="de-DE"/>
          </a:p>
        </p:txBody>
      </p:sp>
      <p:sp>
        <p:nvSpPr>
          <p:cNvPr id="9233" name="AutoShape 17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0600" y="4114800"/>
            <a:ext cx="1752600" cy="814388"/>
          </a:xfrm>
          <a:prstGeom prst="actionButtonForwardNex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kumente und Einstellungen\Maggie\Eigene Dateien\GS-Material-tiff\Mathe-1\Zahlen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9552" y="2780928"/>
            <a:ext cx="304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8000" b="1" dirty="0">
                <a:latin typeface="Chalkboard"/>
                <a:cs typeface="Chalkboard"/>
              </a:rPr>
              <a:t>?</a:t>
            </a:r>
          </a:p>
        </p:txBody>
      </p:sp>
      <p:pic>
        <p:nvPicPr>
          <p:cNvPr id="10255" name="Picture 15" descr="C:\Dokumente und Einstellungen\Maggie\Eigene Dateien\Fotos-Mathematik\Mengen-bis-10\Eier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957638" cy="3257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1</a:t>
            </a:r>
            <a:endParaRPr lang="de-DE" sz="3600" dirty="0"/>
          </a:p>
        </p:txBody>
      </p:sp>
      <p:sp>
        <p:nvSpPr>
          <p:cNvPr id="1025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2</a:t>
            </a:r>
            <a:endParaRPr lang="de-DE"/>
          </a:p>
        </p:txBody>
      </p:sp>
      <p:sp>
        <p:nvSpPr>
          <p:cNvPr id="1025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3</a:t>
            </a:r>
            <a:endParaRPr lang="de-DE" dirty="0"/>
          </a:p>
        </p:txBody>
      </p:sp>
      <p:sp>
        <p:nvSpPr>
          <p:cNvPr id="1026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4</a:t>
            </a:r>
            <a:endParaRPr lang="de-DE"/>
          </a:p>
        </p:txBody>
      </p:sp>
      <p:sp>
        <p:nvSpPr>
          <p:cNvPr id="1026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5</a:t>
            </a:r>
            <a:endParaRPr lang="de-DE"/>
          </a:p>
        </p:txBody>
      </p:sp>
      <p:sp>
        <p:nvSpPr>
          <p:cNvPr id="1026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6</a:t>
            </a:r>
            <a:endParaRPr lang="de-DE"/>
          </a:p>
        </p:txBody>
      </p:sp>
      <p:sp>
        <p:nvSpPr>
          <p:cNvPr id="1026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7</a:t>
            </a:r>
            <a:endParaRPr lang="de-DE"/>
          </a:p>
        </p:txBody>
      </p:sp>
      <p:sp>
        <p:nvSpPr>
          <p:cNvPr id="10264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8</a:t>
            </a:r>
            <a:endParaRPr lang="de-DE"/>
          </a:p>
        </p:txBody>
      </p:sp>
      <p:sp>
        <p:nvSpPr>
          <p:cNvPr id="10265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 dirty="0"/>
              <a:t>9</a:t>
            </a:r>
            <a:endParaRPr lang="de-DE" dirty="0"/>
          </a:p>
        </p:txBody>
      </p:sp>
      <p:sp>
        <p:nvSpPr>
          <p:cNvPr id="10266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42988"/>
          </a:xfrm>
          <a:prstGeom prst="actionButtonBlank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3600" b="1"/>
              <a:t>10</a:t>
            </a:r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467544" y="4581128"/>
            <a:ext cx="360040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Elementar.thmx</Template>
  <TotalTime>0</TotalTime>
  <Words>147</Words>
  <Application>Microsoft Macintosh PowerPoint</Application>
  <PresentationFormat>Bildschirmpräsentation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Elementar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Maggie</dc:creator>
  <cp:lastModifiedBy>alfred bäck</cp:lastModifiedBy>
  <cp:revision>45</cp:revision>
  <dcterms:created xsi:type="dcterms:W3CDTF">2004-07-21T12:37:19Z</dcterms:created>
  <dcterms:modified xsi:type="dcterms:W3CDTF">2012-08-19T12:30:06Z</dcterms:modified>
</cp:coreProperties>
</file>